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295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CD62B39-F131-48DB-AA1A-97167DE886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DC966E82-A137-4D1A-ADC3-EF16F365A9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2D3B9ED-326F-40A3-BCD5-F2C193D59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44787-7CE2-4D36-BB07-0F7BADB34FE5}" type="datetimeFigureOut">
              <a:rPr lang="hu-HU" smtClean="0"/>
              <a:t>2022. 11. 01.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23E12B7-EB4E-4202-A026-009E59932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79B42FC-D941-48FF-803F-9E1F1A0CC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353ED-B646-467B-ACF5-A1C7F3DE795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22061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1D6280B-CA0B-44B3-8257-8F4FBAB22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E191B69-1F75-4C40-9383-C64BA44687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2421A21-97A9-4E7B-A39A-FDA8F50FC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44787-7CE2-4D36-BB07-0F7BADB34FE5}" type="datetimeFigureOut">
              <a:rPr lang="hu-HU" smtClean="0"/>
              <a:t>2022. 11. 01.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8F3BEB8-B278-45E6-9B04-1C464ED0C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A3682B4-F8B3-451B-998E-79098D66B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353ED-B646-467B-ACF5-A1C7F3DE795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35444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F71AD2-AF5A-4FC1-845F-E825B0BB6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21262FE-480F-4C2D-8939-E796BAD9C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223E5F0-D22D-4054-9D38-F2DADD67B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44787-7CE2-4D36-BB07-0F7BADB34FE5}" type="datetimeFigureOut">
              <a:rPr lang="hu-HU" smtClean="0"/>
              <a:t>2022. 11. 01.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8C30F8F-CBB9-4DE1-A48F-2453B80D8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9DF7604-F889-4018-AC23-05399B1D7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353ED-B646-467B-ACF5-A1C7F3DE795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25672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7AD689B-AEF2-4907-82D7-D62CDA568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6B30D6D-1C64-41FF-80D3-596D93FC03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333CFDEC-F3DA-4F90-AAC3-A5AD1EC2B8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4FB86AB1-476F-45B6-9469-554340368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44787-7CE2-4D36-BB07-0F7BADB34FE5}" type="datetimeFigureOut">
              <a:rPr lang="hu-HU" smtClean="0"/>
              <a:t>2022. 11. 01.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047FC0DD-B4B8-45A9-A44D-59273BD7B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B98F3117-6A34-4072-81AE-D45F5B148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353ED-B646-467B-ACF5-A1C7F3DE795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29452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1D3F4D2-EB40-466B-A01E-83EBE0DD2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2B35149-A327-481C-AAFA-37AE82C1C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4020D6FD-08A1-43AA-ADE4-20A7511DBF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0A424920-1806-48B4-8D71-DE0EAE033E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3A889281-4211-4029-BDAC-89A9BBF525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DBF3AE07-1F68-416E-9123-D63742889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44787-7CE2-4D36-BB07-0F7BADB34FE5}" type="datetimeFigureOut">
              <a:rPr lang="hu-HU" smtClean="0"/>
              <a:t>2022. 11. 01.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0FD889BC-032F-4FDA-864C-EF9391E2F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2B49C747-AEEC-44FA-8A31-FD65BD850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353ED-B646-467B-ACF5-A1C7F3DE795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18457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D08C220-123A-4B49-B859-AE1EA581B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4A8AAAA5-4309-46C2-A07F-709EA2568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44787-7CE2-4D36-BB07-0F7BADB34FE5}" type="datetimeFigureOut">
              <a:rPr lang="hu-HU" smtClean="0"/>
              <a:t>2022. 11. 01.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B9936FB1-C433-49B3-B141-E3CD647E5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A92DB4AB-639A-446B-94BD-A18B0567F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353ED-B646-467B-ACF5-A1C7F3DE795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1588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98321A53-6180-45A4-9D90-36BA840C8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44787-7CE2-4D36-BB07-0F7BADB34FE5}" type="datetimeFigureOut">
              <a:rPr lang="hu-HU" smtClean="0"/>
              <a:t>2022. 11. 01.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DE5D2EA0-BCA7-40D9-A90B-F07C2364D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2EEEC2A-5EDB-49B4-9976-6F6FE025E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353ED-B646-467B-ACF5-A1C7F3DE795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13501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D495580-B7B9-45C4-90AE-8857A4B73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A20E7EF-0E07-4163-92A4-C21D78820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041129DC-91FF-46AD-9809-E5F9402208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7222208-A423-4E08-9158-E9D2682BF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44787-7CE2-4D36-BB07-0F7BADB34FE5}" type="datetimeFigureOut">
              <a:rPr lang="hu-HU" smtClean="0"/>
              <a:t>2022. 11. 01.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05CFBE3D-AACF-4C95-9107-AC4331F6E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EF2D59E6-A653-492A-A25C-7F5EFF9CE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353ED-B646-467B-ACF5-A1C7F3DE795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51984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C39EDE2-159E-4B62-80D0-A700A92EA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5A813D5D-6B9B-4B58-9C03-D1518E3AC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98A36F6-EB31-4E96-B761-F7526A8D9A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687FE4A2-9A92-4339-BB8B-824679A53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44787-7CE2-4D36-BB07-0F7BADB34FE5}" type="datetimeFigureOut">
              <a:rPr lang="hu-HU" smtClean="0"/>
              <a:t>2022. 11. 01.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3C4740AF-6682-4B7F-AC53-09D366009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812A7D9-4F00-4796-921A-E14C6B66D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353ED-B646-467B-ACF5-A1C7F3DE795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3963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7798831-A554-41E4-86B6-93F9FFD87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984E2D86-9093-4D56-96E3-4CF2D5AC43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2A1887D-3B1B-46E0-A4B8-3A40FE1FE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44787-7CE2-4D36-BB07-0F7BADB34FE5}" type="datetimeFigureOut">
              <a:rPr lang="hu-HU" smtClean="0"/>
              <a:t>2022. 11. 01.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69539DE-AE79-4ED4-A56D-FF4B47AB9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7A4A67F-5DB4-4960-B16D-E74CBCFE1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353ED-B646-467B-ACF5-A1C7F3DE795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73810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D0B7D09E-5A0A-4B03-B9C0-84FF6E0B5B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3417280A-6AAE-4254-B1A7-EF9431E98D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E9B9393-BAB6-4FBD-A8E7-8A94C397A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44787-7CE2-4D36-BB07-0F7BADB34FE5}" type="datetimeFigureOut">
              <a:rPr lang="hu-HU" smtClean="0"/>
              <a:t>2022. 11. 01.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8BDB717-DC6F-468B-8950-B7CAB40CB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2CAA8EF-222D-4CC3-994B-FD67744A6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353ED-B646-467B-ACF5-A1C7F3DE795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05578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6419BC15-4CF3-4EF3-9613-72C868BE4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1539660-1EE2-4237-B0D1-A6483260DE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B75C4F4-2366-4585-89F5-3BECECFE60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44787-7CE2-4D36-BB07-0F7BADB34FE5}" type="datetimeFigureOut">
              <a:rPr lang="hu-HU" smtClean="0"/>
              <a:t>2022. 11. 01.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3FDA9A1-58BF-43D5-8FD4-F915CA9A9B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CFB1D0F-C5FA-4FDF-A6FE-AECAF7668E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353ED-B646-467B-ACF5-A1C7F3DE795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07477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mikroszkop.network.hu/kepek/mikroszkop_kepek/amoba" TargetMode="External"/><Relationship Id="rId2" Type="http://schemas.openxmlformats.org/officeDocument/2006/relationships/hyperlink" Target="http://kriska.web.elte.hu/mikro/ambk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DSrG7hiqih0" TargetMode="External"/><Relationship Id="rId4" Type="http://schemas.openxmlformats.org/officeDocument/2006/relationships/hyperlink" Target="https://www.youtube.com/watch?v=mv6Ehv06mX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7AC2A4C-9765-4D12-B473-290BC683C8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7249"/>
            <a:ext cx="9144000" cy="2387600"/>
          </a:xfrm>
        </p:spPr>
        <p:txBody>
          <a:bodyPr>
            <a:normAutofit fontScale="90000"/>
          </a:bodyPr>
          <a:lstStyle/>
          <a:p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Amőba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9763A86D-2BA8-41A5-A0E3-0CA7899650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25768"/>
            <a:ext cx="9144000" cy="1655762"/>
          </a:xfrm>
        </p:spPr>
        <p:txBody>
          <a:bodyPr/>
          <a:lstStyle/>
          <a:p>
            <a:r>
              <a:rPr lang="hu-HU" dirty="0"/>
              <a:t>Makó Ágnes: Az egysejtűek is utálnak takarítani Szitakötő 59. 2-3. oldal</a:t>
            </a:r>
          </a:p>
          <a:p>
            <a:r>
              <a:rPr lang="hu-HU" dirty="0"/>
              <a:t>A segédanyagot készítette: Jenei Beáta </a:t>
            </a:r>
          </a:p>
          <a:p>
            <a:r>
              <a:rPr lang="hu-HU" dirty="0"/>
              <a:t>Huszár Gál Iskola, Debrecen</a:t>
            </a:r>
          </a:p>
        </p:txBody>
      </p:sp>
    </p:spTree>
    <p:extLst>
      <p:ext uri="{BB962C8B-B14F-4D97-AF65-F5344CB8AC3E}">
        <p14:creationId xmlns:p14="http://schemas.microsoft.com/office/powerpoint/2010/main" val="3253401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29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946DA68-1A8F-4867-B7BE-609F87023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dirty="0"/>
              <a:t>Az amőbák egysejtű élőlények. Nincs állandó alakjuk, formájuk állandóan változik. Állábakkal mozognak.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893CC2E7-AE0A-483D-A329-67C4E01A0C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695" y="1763851"/>
            <a:ext cx="5430008" cy="4096322"/>
          </a:xfrm>
          <a:prstGeom prst="rect">
            <a:avLst/>
          </a:prstGeom>
        </p:spPr>
      </p:pic>
      <p:pic>
        <p:nvPicPr>
          <p:cNvPr id="8" name="Tartalom helye 7">
            <a:extLst>
              <a:ext uri="{FF2B5EF4-FFF2-40B4-BE49-F238E27FC236}">
                <a16:creationId xmlns:a16="http://schemas.microsoft.com/office/drawing/2014/main" id="{41FC5B9C-6016-4C44-89CC-F1A8EDE21E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34" y="1763851"/>
            <a:ext cx="5876675" cy="4096322"/>
          </a:xfrm>
        </p:spPr>
      </p:pic>
    </p:spTree>
    <p:extLst>
      <p:ext uri="{BB962C8B-B14F-4D97-AF65-F5344CB8AC3E}">
        <p14:creationId xmlns:p14="http://schemas.microsoft.com/office/powerpoint/2010/main" val="4197544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29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AA3DDC8-DEAE-4D50-9B95-B62E9113A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3200" dirty="0"/>
              <a:t>Állábaikkal közrefogják táplálékukat, majd a sejtmembránon keresztüljuttatva bekebelezik azt és megemésztik. Az emésztés után a bomlástermékeket és a felesleges anyagokat kiürítik.</a:t>
            </a:r>
          </a:p>
        </p:txBody>
      </p:sp>
      <p:pic>
        <p:nvPicPr>
          <p:cNvPr id="7" name="Tartalom helye 6">
            <a:extLst>
              <a:ext uri="{FF2B5EF4-FFF2-40B4-BE49-F238E27FC236}">
                <a16:creationId xmlns:a16="http://schemas.microsoft.com/office/drawing/2014/main" id="{734F860C-98CD-4F2F-88BE-1F725C9743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35" y="2311361"/>
            <a:ext cx="5062639" cy="3781567"/>
          </a:xfr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BA4B08E4-AFA5-42CF-AE0C-1F144954A6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931" y="2311361"/>
            <a:ext cx="4822869" cy="378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304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29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5FB0871-7F98-462D-B7C2-EF0DAEB60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84082"/>
          </a:xfrm>
        </p:spPr>
        <p:txBody>
          <a:bodyPr>
            <a:normAutofit/>
          </a:bodyPr>
          <a:lstStyle/>
          <a:p>
            <a:r>
              <a:rPr lang="hu-HU" sz="3200" dirty="0"/>
              <a:t>Az amőbák osztódással szaporodnak.</a:t>
            </a:r>
          </a:p>
        </p:txBody>
      </p:sp>
      <p:pic>
        <p:nvPicPr>
          <p:cNvPr id="8" name="Tartalom helye 7">
            <a:extLst>
              <a:ext uri="{FF2B5EF4-FFF2-40B4-BE49-F238E27FC236}">
                <a16:creationId xmlns:a16="http://schemas.microsoft.com/office/drawing/2014/main" id="{595C727D-DC54-43BB-B31E-BCEE1B34CE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34" y="1063279"/>
            <a:ext cx="5073772" cy="2815856"/>
          </a:xfr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705596BA-D3C1-493E-875A-15DD72D5C7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915" y="1041085"/>
            <a:ext cx="5566384" cy="2826953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1F43445D-26B3-42C4-BB8A-E81B0F6181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733" y="4006958"/>
            <a:ext cx="5283989" cy="2633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54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295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3E8CDFE-13F6-417C-820E-A44484C74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Források: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0757F59-D666-40DF-9303-05799CEF0A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>
                <a:solidFill>
                  <a:schemeClr val="bg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http://kriska.web.elte.hu/mikro/ambk.html</a:t>
            </a:r>
            <a:endParaRPr lang="hu-HU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hu-HU" dirty="0">
                <a:solidFill>
                  <a:schemeClr val="bg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http://mikroszkop.network.hu/kepek/mikroszkop_kepek/amoba</a:t>
            </a:r>
            <a:endParaRPr lang="hu-HU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hu-HU" dirty="0">
                <a:solidFill>
                  <a:schemeClr val="bg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https://www.youtube.com/watch?v=mv6Ehv06mXY</a:t>
            </a:r>
            <a:endParaRPr lang="hu-HU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hu-HU" dirty="0">
                <a:solidFill>
                  <a:schemeClr val="bg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https://www.youtube.com/watch?v=DSrG7hiqih0</a:t>
            </a:r>
            <a:endParaRPr lang="hu-HU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hu-HU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hu-HU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651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132</Words>
  <Application>Microsoft Office PowerPoint</Application>
  <PresentationFormat>Szélesvásznú</PresentationFormat>
  <Paragraphs>12</Paragraphs>
  <Slides>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Office-téma</vt:lpstr>
      <vt:lpstr>   Amőba</vt:lpstr>
      <vt:lpstr>Az amőbák egysejtű élőlények. Nincs állandó alakjuk, formájuk állandóan változik. Állábakkal mozognak.</vt:lpstr>
      <vt:lpstr>Állábaikkal közrefogják táplálékukat, majd a sejtmembránon keresztüljuttatva bekebelezik azt és megemésztik. Az emésztés után a bomlástermékeket és a felesleges anyagokat kiürítik.</vt:lpstr>
      <vt:lpstr>Az amőbák osztódással szaporodnak.</vt:lpstr>
      <vt:lpstr>Források: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Amőba</dc:title>
  <dc:creator>jenei</dc:creator>
  <cp:lastModifiedBy>jenei</cp:lastModifiedBy>
  <cp:revision>12</cp:revision>
  <dcterms:created xsi:type="dcterms:W3CDTF">2022-11-01T17:53:16Z</dcterms:created>
  <dcterms:modified xsi:type="dcterms:W3CDTF">2022-11-01T19:53:21Z</dcterms:modified>
</cp:coreProperties>
</file>