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9" d="100"/>
          <a:sy n="69" d="100"/>
        </p:scale>
        <p:origin x="564" y="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accent1"/>
          </a:solidFill>
          <a:ln w="1270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09980" y="882376"/>
            <a:ext cx="9966960" cy="292608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7200" b="1" cap="all" baseline="0">
                <a:solidFill>
                  <a:srgbClr val="FFFFFF"/>
                </a:solidFill>
              </a:defRPr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09530" y="3869634"/>
            <a:ext cx="8767860" cy="1388165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rgbClr val="FFFFFF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hu-HU" smtClean="0"/>
              <a:t>Kattintson ide az alcím mintájának szerkesztéséhez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FB3EB19F-442D-4045-9A28-1AD8F9BECF3C}" type="datetimeFigureOut">
              <a:rPr lang="hu-HU" smtClean="0"/>
              <a:t>2022. 05. 04.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73D9DE87-4064-4650-9E8F-0E852D2CA31D}" type="slidenum">
              <a:rPr lang="hu-HU" smtClean="0"/>
              <a:t>‹#›</a:t>
            </a:fld>
            <a:endParaRPr lang="hu-HU"/>
          </a:p>
        </p:txBody>
      </p:sp>
      <p:cxnSp>
        <p:nvCxnSpPr>
          <p:cNvPr id="8" name="Straight Connector 7"/>
          <p:cNvCxnSpPr/>
          <p:nvPr/>
        </p:nvCxnSpPr>
        <p:spPr>
          <a:xfrm>
            <a:off x="1978660" y="3733800"/>
            <a:ext cx="8229601" cy="0"/>
          </a:xfrm>
          <a:prstGeom prst="line">
            <a:avLst/>
          </a:prstGeom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964219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3EB19F-442D-4045-9A28-1AD8F9BECF3C}" type="datetimeFigureOut">
              <a:rPr lang="hu-HU" smtClean="0"/>
              <a:t>2022. 05. 04.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9DE87-4064-4650-9E8F-0E852D2CA31D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7381498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762000"/>
            <a:ext cx="2324100" cy="5410200"/>
          </a:xfrm>
        </p:spPr>
        <p:txBody>
          <a:bodyPr vert="eaVert"/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762000"/>
            <a:ext cx="7429500" cy="5410200"/>
          </a:xfrm>
        </p:spPr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3EB19F-442D-4045-9A28-1AD8F9BECF3C}" type="datetimeFigureOut">
              <a:rPr lang="hu-HU" smtClean="0"/>
              <a:t>2022. 05. 04.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9DE87-4064-4650-9E8F-0E852D2CA31D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6125663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3EB19F-442D-4045-9A28-1AD8F9BECF3C}" type="datetimeFigureOut">
              <a:rPr lang="hu-HU" smtClean="0"/>
              <a:t>2022. 05. 04.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9DE87-4064-4650-9E8F-0E852D2CA31D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6293849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6424" y="1173575"/>
            <a:ext cx="9966960" cy="2926080"/>
          </a:xfrm>
        </p:spPr>
        <p:txBody>
          <a:bodyPr anchor="b">
            <a:noAutofit/>
          </a:bodyPr>
          <a:lstStyle>
            <a:lvl1pPr algn="ctr">
              <a:lnSpc>
                <a:spcPct val="85000"/>
              </a:lnSpc>
              <a:defRPr sz="7200" b="0" cap="all" baseline="0"/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09928" y="4154520"/>
            <a:ext cx="8769096" cy="1363806"/>
          </a:xfrm>
        </p:spPr>
        <p:txBody>
          <a:bodyPr anchor="t">
            <a:normAutofit/>
          </a:bodyPr>
          <a:lstStyle>
            <a:lvl1pPr marL="0" indent="0" algn="ctr">
              <a:buNone/>
              <a:defRPr sz="2200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3EB19F-442D-4045-9A28-1AD8F9BECF3C}" type="datetimeFigureOut">
              <a:rPr lang="hu-HU" smtClean="0"/>
              <a:t>2022. 05. 04.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9DE87-4064-4650-9E8F-0E852D2CA31D}" type="slidenum">
              <a:rPr lang="hu-HU" smtClean="0"/>
              <a:t>‹#›</a:t>
            </a:fld>
            <a:endParaRPr lang="hu-HU"/>
          </a:p>
        </p:txBody>
      </p:sp>
      <p:cxnSp>
        <p:nvCxnSpPr>
          <p:cNvPr id="7" name="Straight Connector 6"/>
          <p:cNvCxnSpPr/>
          <p:nvPr/>
        </p:nvCxnSpPr>
        <p:spPr>
          <a:xfrm>
            <a:off x="1981200" y="4020408"/>
            <a:ext cx="8229601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10608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3000" y="2057399"/>
            <a:ext cx="475488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67612" y="2057400"/>
            <a:ext cx="475488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3EB19F-442D-4045-9A28-1AD8F9BECF3C}" type="datetimeFigureOut">
              <a:rPr lang="hu-HU" smtClean="0"/>
              <a:t>2022. 05. 04.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9DE87-4064-4650-9E8F-0E852D2CA31D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9152083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01511"/>
            <a:ext cx="475488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3000" y="2721483"/>
            <a:ext cx="475488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69173" y="1999032"/>
            <a:ext cx="475488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69173" y="2719322"/>
            <a:ext cx="475488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3EB19F-442D-4045-9A28-1AD8F9BECF3C}" type="datetimeFigureOut">
              <a:rPr lang="hu-HU" smtClean="0"/>
              <a:t>2022. 05. 04.</a:t>
            </a:fld>
            <a:endParaRPr lang="hu-H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9DE87-4064-4650-9E8F-0E852D2CA31D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9293458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3EB19F-442D-4045-9A28-1AD8F9BECF3C}" type="datetimeFigureOut">
              <a:rPr lang="hu-HU" smtClean="0"/>
              <a:t>2022. 05. 04.</a:t>
            </a:fld>
            <a:endParaRPr lang="hu-H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9DE87-4064-4650-9E8F-0E852D2CA31D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520462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3EB19F-442D-4045-9A28-1AD8F9BECF3C}" type="datetimeFigureOut">
              <a:rPr lang="hu-HU" smtClean="0"/>
              <a:t>2022. 05. 04.</a:t>
            </a:fld>
            <a:endParaRPr lang="hu-H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9DE87-4064-4650-9E8F-0E852D2CA31D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3662137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52159" y="1097280"/>
            <a:ext cx="5212080" cy="46634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301752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3EB19F-442D-4045-9A28-1AD8F9BECF3C}" type="datetimeFigureOut">
              <a:rPr lang="hu-HU" smtClean="0"/>
              <a:t>2022. 05. 04.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9DE87-4064-4650-9E8F-0E852D2CA31D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0636734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413248" y="1069847"/>
            <a:ext cx="6099048" cy="4800600"/>
          </a:xfrm>
        </p:spPr>
        <p:txBody>
          <a:bodyPr lIns="274320" tIns="182880" anchor="t">
            <a:normAutofit/>
          </a:bodyPr>
          <a:lstStyle>
            <a:lvl1pPr marL="0" indent="0">
              <a:buNone/>
              <a:defRPr sz="2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hu-HU" smtClean="0"/>
              <a:t>Kép beszúrásához kattintson az ikonra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288036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3EB19F-442D-4045-9A28-1AD8F9BECF3C}" type="datetimeFigureOut">
              <a:rPr lang="hu-HU" smtClean="0"/>
              <a:t>2022. 05. 04.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9DE87-4064-4650-9E8F-0E852D2CA31D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7455891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3000" y="609600"/>
            <a:ext cx="9875520" cy="13563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57400"/>
            <a:ext cx="9872871" cy="4038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142996" y="6223828"/>
            <a:ext cx="23290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accent1"/>
                </a:solidFill>
              </a:defRPr>
            </a:lvl1pPr>
          </a:lstStyle>
          <a:p>
            <a:fld id="{FB3EB19F-442D-4045-9A28-1AD8F9BECF3C}" type="datetimeFigureOut">
              <a:rPr lang="hu-HU" smtClean="0"/>
              <a:t>2022. 05. 04.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949148" y="6223828"/>
            <a:ext cx="47177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1"/>
                </a:solidFill>
              </a:defRPr>
            </a:lvl1pPr>
          </a:lstStyle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329530" y="6223828"/>
            <a:ext cx="17062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fld id="{73D9DE87-4064-4650-9E8F-0E852D2CA31D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3569503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182880" algn="l" defTabSz="914400" rtl="0" eaLnBrk="1" latinLnBrk="0" hangingPunct="1">
        <a:lnSpc>
          <a:spcPct val="90000"/>
        </a:lnSpc>
        <a:spcBef>
          <a:spcPts val="1400"/>
        </a:spcBef>
        <a:buClr>
          <a:schemeClr val="accent1"/>
        </a:buClr>
        <a:buSzPct val="80000"/>
        <a:buFont typeface="Corbel" pitchFamily="34" charset="0"/>
        <a:buChar char="•"/>
        <a:defRPr sz="2200" kern="1200">
          <a:solidFill>
            <a:schemeClr val="accent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2000" kern="1200">
          <a:solidFill>
            <a:schemeClr val="accent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8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44" name="Picture 20" descr="Free Flower dandelion 1190257 PNG with Transparent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36254" y="1570182"/>
            <a:ext cx="3004393" cy="53665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1109980" y="882376"/>
            <a:ext cx="9966960" cy="2876824"/>
          </a:xfrm>
        </p:spPr>
        <p:txBody>
          <a:bodyPr/>
          <a:lstStyle/>
          <a:p>
            <a:r>
              <a:rPr lang="hu-HU" dirty="0" smtClean="0"/>
              <a:t>Zseniális természet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26764295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60" name="Picture 12" descr="Forceps PNG Images &amp; PSDs for Download | PixelSquid - S10555155B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071" b="25495"/>
          <a:stretch/>
        </p:blipFill>
        <p:spPr bwMode="auto">
          <a:xfrm rot="7154407">
            <a:off x="5367468" y="2337960"/>
            <a:ext cx="3671011" cy="1447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hu-HU" dirty="0" smtClean="0"/>
              <a:t>Találd ki, ki vagyok!</a:t>
            </a:r>
            <a:endParaRPr lang="hu-HU" dirty="0"/>
          </a:p>
        </p:txBody>
      </p:sp>
      <p:pic>
        <p:nvPicPr>
          <p:cNvPr id="2050" name="Picture 2" descr="File:Parachute (PSF).png - Wikimedia Commons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973758">
            <a:off x="839877" y="1200223"/>
            <a:ext cx="2612630" cy="46156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Salt Shaker Transparent Png Clipart Library Stock - Transparency PNG Image  | Transparent PNG Free Download on Seek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73766" y="3061781"/>
            <a:ext cx="1404419" cy="26529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2" name="Picture 14" descr="Hb Racing Velcro Tape - Velcro Tape, HD Png Download - kind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36267" y="3681142"/>
            <a:ext cx="3715825" cy="23331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Szövegdoboz 3"/>
          <p:cNvSpPr txBox="1"/>
          <p:nvPr/>
        </p:nvSpPr>
        <p:spPr>
          <a:xfrm>
            <a:off x="2146192" y="2665479"/>
            <a:ext cx="8147808" cy="1015663"/>
          </a:xfrm>
          <a:prstGeom prst="rect">
            <a:avLst/>
          </a:prstGeom>
          <a:solidFill>
            <a:schemeClr val="accent1"/>
          </a:solidFill>
        </p:spPr>
        <p:txBody>
          <a:bodyPr wrap="none" rtlCol="0">
            <a:spAutoFit/>
          </a:bodyPr>
          <a:lstStyle/>
          <a:p>
            <a:r>
              <a:rPr lang="hu-HU" sz="6000" dirty="0" smtClean="0">
                <a:solidFill>
                  <a:schemeClr val="bg1"/>
                </a:solidFill>
              </a:rPr>
              <a:t>Mi lehet a közös bennük?</a:t>
            </a:r>
            <a:endParaRPr lang="hu-HU" sz="6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7312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05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06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0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0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06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0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0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3810717" y="2012883"/>
            <a:ext cx="4537435" cy="1356360"/>
          </a:xfrm>
          <a:solidFill>
            <a:schemeClr val="accent1"/>
          </a:solidFill>
        </p:spPr>
        <p:txBody>
          <a:bodyPr>
            <a:normAutofit/>
          </a:bodyPr>
          <a:lstStyle/>
          <a:p>
            <a:pPr algn="ctr"/>
            <a:r>
              <a:rPr lang="hu-HU" sz="6600" dirty="0" err="1" smtClean="0">
                <a:solidFill>
                  <a:schemeClr val="bg1"/>
                </a:solidFill>
              </a:rPr>
              <a:t>bionika</a:t>
            </a:r>
            <a:endParaRPr lang="hu-HU" sz="6600" dirty="0">
              <a:solidFill>
                <a:schemeClr val="bg1"/>
              </a:solidFill>
            </a:endParaRP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1143000" y="3906982"/>
            <a:ext cx="9872871" cy="2189018"/>
          </a:xfrm>
        </p:spPr>
        <p:txBody>
          <a:bodyPr>
            <a:normAutofit/>
          </a:bodyPr>
          <a:lstStyle/>
          <a:p>
            <a:pPr marL="45720" indent="0" algn="ctr">
              <a:buNone/>
            </a:pPr>
            <a:r>
              <a:rPr lang="hu-HU" sz="3200" dirty="0"/>
              <a:t>b</a:t>
            </a:r>
            <a:r>
              <a:rPr lang="hu-HU" sz="3200" dirty="0" smtClean="0"/>
              <a:t>iológia + technika</a:t>
            </a:r>
            <a:endParaRPr lang="hu-HU" sz="3200" dirty="0"/>
          </a:p>
        </p:txBody>
      </p:sp>
    </p:spTree>
    <p:extLst>
      <p:ext uri="{BB962C8B-B14F-4D97-AF65-F5344CB8AC3E}">
        <p14:creationId xmlns:p14="http://schemas.microsoft.com/office/powerpoint/2010/main" val="37085951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A pitypang és az ejtőernyő</a:t>
            </a:r>
            <a:endParaRPr lang="hu-HU" dirty="0"/>
          </a:p>
        </p:txBody>
      </p:sp>
      <p:pic>
        <p:nvPicPr>
          <p:cNvPr id="4098" name="Picture 2" descr="Dandelion - PNG image with transparent background | Free Png Image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1965960"/>
            <a:ext cx="2886602" cy="43559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6" name="Picture 10" descr="Dandelion Seed Drawing PNG Transparent SVG Vector | OnlyGFX.com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421025">
            <a:off x="4027217" y="1799654"/>
            <a:ext cx="3300496" cy="32714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8" name="Picture 12" descr="Da Vinci Parachute 1485 Poster Print by Science Source (18 x 24) : Home &amp;  Kitchen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56662" y="1707801"/>
            <a:ext cx="3561213" cy="42273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Szövegdoboz 3"/>
          <p:cNvSpPr txBox="1"/>
          <p:nvPr/>
        </p:nvSpPr>
        <p:spPr>
          <a:xfrm>
            <a:off x="7517218" y="5750436"/>
            <a:ext cx="3102709" cy="369332"/>
          </a:xfrm>
          <a:prstGeom prst="rect">
            <a:avLst/>
          </a:prstGeom>
          <a:solidFill>
            <a:schemeClr val="accent1"/>
          </a:solidFill>
        </p:spPr>
        <p:txBody>
          <a:bodyPr wrap="none" rtlCol="0">
            <a:spAutoFit/>
          </a:bodyPr>
          <a:lstStyle/>
          <a:p>
            <a:r>
              <a:rPr lang="hu-HU" dirty="0" smtClean="0">
                <a:solidFill>
                  <a:schemeClr val="bg1"/>
                </a:solidFill>
              </a:rPr>
              <a:t>Leonardo Da Vinci – 1485 körül</a:t>
            </a:r>
            <a:endParaRPr lang="hu-HU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67747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Szitakötő</a:t>
            </a:r>
            <a:endParaRPr lang="hu-HU" dirty="0"/>
          </a:p>
        </p:txBody>
      </p:sp>
      <p:pic>
        <p:nvPicPr>
          <p:cNvPr id="5122" name="Picture 2" descr="BionicOpter | Festo CH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7045" y="609600"/>
            <a:ext cx="5552291" cy="254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Emperor Dragonfly Facts | Dragonflies For Kids | DK Find Out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953" y="2059173"/>
            <a:ext cx="5004021" cy="37373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BionicOpter Dragonfly - Miscellaneous - 3D Models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5510" y="2907174"/>
            <a:ext cx="3535362" cy="35353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682751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A mák termése és a sószóró</a:t>
            </a:r>
            <a:endParaRPr lang="hu-HU" dirty="0"/>
          </a:p>
        </p:txBody>
      </p:sp>
      <p:pic>
        <p:nvPicPr>
          <p:cNvPr id="6146" name="Picture 2" descr="Étkezési mák 1000 g/1 kg vásárlás online • HeaveNut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1977" y="1881431"/>
            <a:ext cx="4249479" cy="42494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STOHA Sószóró 50 ml » FackelmannShop.hu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24146" y="1583722"/>
            <a:ext cx="3416312" cy="45471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378807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A gólya és a csipesz</a:t>
            </a:r>
            <a:endParaRPr lang="hu-HU" dirty="0"/>
          </a:p>
        </p:txBody>
      </p:sp>
      <p:pic>
        <p:nvPicPr>
          <p:cNvPr id="7174" name="Picture 6" descr="Csipesz kerek egyenes 300 mm - AA Labor Kft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978279">
            <a:off x="6544943" y="1976376"/>
            <a:ext cx="5034112" cy="31545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FEHÉR GÓLYA :: Tisza-tó élővilág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999460" y="2137589"/>
            <a:ext cx="5385022" cy="35918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142570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Lótuszvirág és a házak </a:t>
            </a:r>
            <a:r>
              <a:rPr lang="hu-HU" dirty="0" err="1" smtClean="0"/>
              <a:t>burkolata</a:t>
            </a:r>
            <a:endParaRPr lang="hu-HU" dirty="0"/>
          </a:p>
        </p:txBody>
      </p:sp>
      <p:pic>
        <p:nvPicPr>
          <p:cNvPr id="8194" name="Picture 2" descr="68,888 Lotus Flower Close Up Stock Photos, Pictures &amp; Royalty-Free Images -  iStock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952" y="2258429"/>
            <a:ext cx="5172036" cy="34395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5 Reasons to Hire a Pro When Painting a House Exterior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49925" y="1965960"/>
            <a:ext cx="5265405" cy="40245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122322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Bojtorján és tépőzár</a:t>
            </a:r>
            <a:endParaRPr lang="hu-HU" dirty="0"/>
          </a:p>
        </p:txBody>
      </p:sp>
      <p:pic>
        <p:nvPicPr>
          <p:cNvPr id="9218" name="Picture 2" descr="Közönséges bojtorján - Kertlap Kertészeti Magazin &amp; Kertészeti Tanfolyamok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7186" y="1796581"/>
            <a:ext cx="5458785" cy="40924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 descr="Fekete tépőzár-10 cm - Ruhaklinik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93171" y="2128319"/>
            <a:ext cx="4572000" cy="3429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626642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ázis">
  <a:themeElements>
    <a:clrScheme name="Papír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Bázis">
      <a:maj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Bázis">
      <a:fillStyleLst>
        <a:solidFill>
          <a:schemeClr val="phClr"/>
        </a:solidFill>
        <a:solidFill>
          <a:schemeClr val="phClr">
            <a:tint val="55000"/>
            <a:satMod val="130000"/>
          </a:schemeClr>
        </a:solidFill>
        <a:gradFill rotWithShape="1">
          <a:gsLst>
            <a:gs pos="0">
              <a:schemeClr val="phClr"/>
            </a:gs>
            <a:gs pos="90000">
              <a:schemeClr val="phClr">
                <a:shade val="100000"/>
                <a:satMod val="105000"/>
              </a:schemeClr>
            </a:gs>
            <a:gs pos="100000">
              <a:schemeClr val="phClr">
                <a:shade val="80000"/>
                <a:satMod val="12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53975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"/>
          </a:scene3d>
          <a:sp3d extrusionH="12700" contourW="25400" prstMaterial="flat">
            <a:bevelT w="63500" h="152400" prst="angle"/>
            <a:contourClr>
              <a:schemeClr val="phClr">
                <a:shade val="27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95000"/>
            <a:satMod val="140000"/>
          </a:schemeClr>
        </a:solidFill>
        <a:solidFill>
          <a:schemeClr val="phClr">
            <a:tint val="90000"/>
            <a:shade val="85000"/>
            <a:satMod val="160000"/>
            <a:lumMod val="11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sis" id="{5665723A-49BA-4B57-8411-A56F8F207965}" vid="{90E45F77-AEFC-46EF-A7C1-5B338C297B02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Alap</Template>
  <TotalTime>95</TotalTime>
  <Words>49</Words>
  <Application>Microsoft Office PowerPoint</Application>
  <PresentationFormat>Szélesvásznú</PresentationFormat>
  <Paragraphs>12</Paragraphs>
  <Slides>9</Slides>
  <Notes>0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2</vt:i4>
      </vt:variant>
      <vt:variant>
        <vt:lpstr>Téma</vt:lpstr>
      </vt:variant>
      <vt:variant>
        <vt:i4>1</vt:i4>
      </vt:variant>
      <vt:variant>
        <vt:lpstr>Diacímek</vt:lpstr>
      </vt:variant>
      <vt:variant>
        <vt:i4>9</vt:i4>
      </vt:variant>
    </vt:vector>
  </HeadingPairs>
  <TitlesOfParts>
    <vt:vector size="12" baseType="lpstr">
      <vt:lpstr>Arial</vt:lpstr>
      <vt:lpstr>Corbel</vt:lpstr>
      <vt:lpstr>Bázis</vt:lpstr>
      <vt:lpstr>Zseniális természet</vt:lpstr>
      <vt:lpstr>Találd ki, ki vagyok!</vt:lpstr>
      <vt:lpstr>bionika</vt:lpstr>
      <vt:lpstr>A pitypang és az ejtőernyő</vt:lpstr>
      <vt:lpstr>Szitakötő</vt:lpstr>
      <vt:lpstr>A mák termése és a sószóró</vt:lpstr>
      <vt:lpstr>A gólya és a csipesz</vt:lpstr>
      <vt:lpstr>Lótuszvirág és a házak burkolata</vt:lpstr>
      <vt:lpstr>Bojtorján és tépőzár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Zseniális természet</dc:title>
  <dc:creator>Viki</dc:creator>
  <cp:lastModifiedBy>Viki</cp:lastModifiedBy>
  <cp:revision>5</cp:revision>
  <dcterms:created xsi:type="dcterms:W3CDTF">2022-05-04T05:26:23Z</dcterms:created>
  <dcterms:modified xsi:type="dcterms:W3CDTF">2022-05-04T07:01:41Z</dcterms:modified>
</cp:coreProperties>
</file>