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8" r:id="rId3"/>
    <p:sldId id="259" r:id="rId4"/>
    <p:sldId id="260" r:id="rId5"/>
    <p:sldId id="262" r:id="rId6"/>
    <p:sldId id="264" r:id="rId7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-504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E27C3-37B6-40C0-AE97-5CEF2499C21E}" type="datetimeFigureOut">
              <a:rPr lang="ro-RO" smtClean="0"/>
              <a:t>17. 03. 20.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0BD48-9ECD-4A2F-A09A-A34D592AE45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0114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E27C3-37B6-40C0-AE97-5CEF2499C21E}" type="datetimeFigureOut">
              <a:rPr lang="ro-RO" smtClean="0"/>
              <a:t>17. 03. 20.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0BD48-9ECD-4A2F-A09A-A34D592AE45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28180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E27C3-37B6-40C0-AE97-5CEF2499C21E}" type="datetimeFigureOut">
              <a:rPr lang="ro-RO" smtClean="0"/>
              <a:t>17. 03. 20.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0BD48-9ECD-4A2F-A09A-A34D592AE45E}" type="slidenum">
              <a:rPr lang="ro-RO" smtClean="0"/>
              <a:t>‹#›</a:t>
            </a:fld>
            <a:endParaRPr lang="ro-RO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3849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E27C3-37B6-40C0-AE97-5CEF2499C21E}" type="datetimeFigureOut">
              <a:rPr lang="ro-RO" smtClean="0"/>
              <a:t>17. 03. 20.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0BD48-9ECD-4A2F-A09A-A34D592AE45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49749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E27C3-37B6-40C0-AE97-5CEF2499C21E}" type="datetimeFigureOut">
              <a:rPr lang="ro-RO" smtClean="0"/>
              <a:t>17. 03. 20.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0BD48-9ECD-4A2F-A09A-A34D592AE45E}" type="slidenum">
              <a:rPr lang="ro-RO" smtClean="0"/>
              <a:t>‹#›</a:t>
            </a:fld>
            <a:endParaRPr lang="ro-RO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0161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E27C3-37B6-40C0-AE97-5CEF2499C21E}" type="datetimeFigureOut">
              <a:rPr lang="ro-RO" smtClean="0"/>
              <a:t>17. 03. 20.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0BD48-9ECD-4A2F-A09A-A34D592AE45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870108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E27C3-37B6-40C0-AE97-5CEF2499C21E}" type="datetimeFigureOut">
              <a:rPr lang="ro-RO" smtClean="0"/>
              <a:t>17. 03. 20.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0BD48-9ECD-4A2F-A09A-A34D592AE45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3173943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E27C3-37B6-40C0-AE97-5CEF2499C21E}" type="datetimeFigureOut">
              <a:rPr lang="ro-RO" smtClean="0"/>
              <a:t>17. 03. 20.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0BD48-9ECD-4A2F-A09A-A34D592AE45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78386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E27C3-37B6-40C0-AE97-5CEF2499C21E}" type="datetimeFigureOut">
              <a:rPr lang="ro-RO" smtClean="0"/>
              <a:t>17. 03. 20.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0BD48-9ECD-4A2F-A09A-A34D592AE45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95683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E27C3-37B6-40C0-AE97-5CEF2499C21E}" type="datetimeFigureOut">
              <a:rPr lang="ro-RO" smtClean="0"/>
              <a:t>17. 03. 20.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0BD48-9ECD-4A2F-A09A-A34D592AE45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69464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E27C3-37B6-40C0-AE97-5CEF2499C21E}" type="datetimeFigureOut">
              <a:rPr lang="ro-RO" smtClean="0"/>
              <a:t>17. 03. 20.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0BD48-9ECD-4A2F-A09A-A34D592AE45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40282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E27C3-37B6-40C0-AE97-5CEF2499C21E}" type="datetimeFigureOut">
              <a:rPr lang="ro-RO" smtClean="0"/>
              <a:t>17. 03. 20.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0BD48-9ECD-4A2F-A09A-A34D592AE45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64185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E27C3-37B6-40C0-AE97-5CEF2499C21E}" type="datetimeFigureOut">
              <a:rPr lang="ro-RO" smtClean="0"/>
              <a:t>17. 03. 20.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0BD48-9ECD-4A2F-A09A-A34D592AE45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83119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E27C3-37B6-40C0-AE97-5CEF2499C21E}" type="datetimeFigureOut">
              <a:rPr lang="ro-RO" smtClean="0"/>
              <a:t>17. 03. 20.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0BD48-9ECD-4A2F-A09A-A34D592AE45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54482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E27C3-37B6-40C0-AE97-5CEF2499C21E}" type="datetimeFigureOut">
              <a:rPr lang="ro-RO" smtClean="0"/>
              <a:t>17. 03. 20.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0BD48-9ECD-4A2F-A09A-A34D592AE45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74331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E27C3-37B6-40C0-AE97-5CEF2499C21E}" type="datetimeFigureOut">
              <a:rPr lang="ro-RO" smtClean="0"/>
              <a:t>17. 03. 20.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0BD48-9ECD-4A2F-A09A-A34D592AE45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01095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E27C3-37B6-40C0-AE97-5CEF2499C21E}" type="datetimeFigureOut">
              <a:rPr lang="ro-RO" smtClean="0"/>
              <a:t>17. 03. 20.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440BD48-9ECD-4A2F-A09A-A34D592AE45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04586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Mire tanítanak a testvérviszály történetek a Bibliában?</a:t>
            </a:r>
            <a:endParaRPr lang="ro-RO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Bemutató a Vértagadó testvér című cikkhez </a:t>
            </a:r>
          </a:p>
          <a:p>
            <a:r>
              <a:rPr lang="hu-HU" dirty="0"/>
              <a:t>2</a:t>
            </a:r>
            <a:r>
              <a:rPr lang="hu-HU" dirty="0" smtClean="0"/>
              <a:t>. rész</a:t>
            </a:r>
          </a:p>
          <a:p>
            <a:r>
              <a:rPr lang="hu-HU" dirty="0" smtClean="0"/>
              <a:t>Készítette: Szabó Gizella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346320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Fogadjam el a hibáimat, lépjek túl rajtuk, mint a tékozló fiú apja!</a:t>
            </a:r>
            <a:endParaRPr lang="ro-RO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A tékozló fiú bibliai történet-példázat</a:t>
            </a:r>
          </a:p>
          <a:p>
            <a:r>
              <a:rPr lang="hu-HU" dirty="0" smtClean="0"/>
              <a:t>Az idősebb fivér apja életében követeli jussát a vagyonból.</a:t>
            </a:r>
          </a:p>
          <a:p>
            <a:r>
              <a:rPr lang="hu-HU" dirty="0" smtClean="0"/>
              <a:t>Elhagyja a családi házat, eldorbézolja az összes vagyont, a család nélkül a legszegényebb sorban vergődik, amikor eltervezi, hogy hazatér apjához, </a:t>
            </a:r>
            <a:r>
              <a:rPr lang="hu-HU" dirty="0" err="1" smtClean="0"/>
              <a:t>mégha</a:t>
            </a:r>
            <a:r>
              <a:rPr lang="hu-HU" dirty="0" smtClean="0"/>
              <a:t> cselédként kell is apja mellett tovább élnie.</a:t>
            </a:r>
          </a:p>
          <a:p>
            <a:r>
              <a:rPr lang="hu-HU" dirty="0" smtClean="0"/>
              <a:t>A kisebbik fivér nem igazán érti az apa megbocsátását bátyja tetteiért.</a:t>
            </a:r>
          </a:p>
          <a:p>
            <a:r>
              <a:rPr lang="hu-HU" dirty="0" smtClean="0"/>
              <a:t>Az apa ráébreszti a harag negatív erejére s az isteni tanítás alapjaira.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8013568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95600" y="0"/>
            <a:ext cx="8610600" cy="2057401"/>
          </a:xfrm>
        </p:spPr>
        <p:txBody>
          <a:bodyPr/>
          <a:lstStyle/>
          <a:p>
            <a:r>
              <a:rPr lang="hu-HU" dirty="0" smtClean="0"/>
              <a:t>Rembrandt festményei a történetről</a:t>
            </a:r>
            <a:endParaRPr lang="ro-RO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1696" y="1441465"/>
            <a:ext cx="3882070" cy="4921801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8582" y="1441465"/>
            <a:ext cx="4306038" cy="483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418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József és testvérei</a:t>
            </a:r>
            <a:endParaRPr lang="ro-RO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223493"/>
            <a:ext cx="10515600" cy="4953470"/>
          </a:xfrm>
        </p:spPr>
        <p:txBody>
          <a:bodyPr>
            <a:normAutofit/>
          </a:bodyPr>
          <a:lstStyle/>
          <a:p>
            <a:r>
              <a:rPr lang="hu-HU" dirty="0" smtClean="0"/>
              <a:t>Ugyancsak közismert </a:t>
            </a:r>
            <a:r>
              <a:rPr lang="hu-HU" dirty="0" smtClean="0"/>
              <a:t>bibliai </a:t>
            </a:r>
            <a:r>
              <a:rPr lang="hu-HU" dirty="0" smtClean="0"/>
              <a:t>történet</a:t>
            </a:r>
          </a:p>
          <a:p>
            <a:r>
              <a:rPr lang="hu-HU" dirty="0" smtClean="0"/>
              <a:t>József  </a:t>
            </a:r>
            <a:r>
              <a:rPr lang="hu-HU" dirty="0" err="1" smtClean="0"/>
              <a:t>Jákób</a:t>
            </a:r>
            <a:r>
              <a:rPr lang="hu-HU" dirty="0" smtClean="0"/>
              <a:t> családjának szeme fénye, ő a legkisebbek közül való</a:t>
            </a:r>
          </a:p>
          <a:p>
            <a:r>
              <a:rPr lang="hu-HU" dirty="0" smtClean="0"/>
              <a:t>Álmot lát, melyben József kévéje előtt a testvérei kévéi meghajolnak, majd egy másik álmában a Nap, a Hold, a csillagok is hódolnak József előtt. Testvéreit álmának elmesélése felbosszantja, s egy adandó alkalommal eladják Józsefet egy karaván rabszolga-kereskedőjének.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0980" y="3861313"/>
            <a:ext cx="3554276" cy="26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707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901521"/>
            <a:ext cx="10515600" cy="5275442"/>
          </a:xfrm>
        </p:spPr>
        <p:txBody>
          <a:bodyPr/>
          <a:lstStyle/>
          <a:p>
            <a:r>
              <a:rPr lang="ro-RO" dirty="0" smtClean="0"/>
              <a:t>Egy gazdag egyiptomi szolgálója lesz, majd  cselszövésnek eredményeként ártatlanul börtönbe kerül.</a:t>
            </a:r>
          </a:p>
          <a:p>
            <a:r>
              <a:rPr lang="ro-RO" dirty="0" smtClean="0"/>
              <a:t>A király álomfejtőjévé lesz, így szabadul a börtönből. A király tanácsadójának fogadja. Éhínség idején testvérei élelmet vásárolni érkeznek egyiptomi udvarába.Felfedi előttük kilétét, mikor visszatérnek a legkisebb öccsükkel, József megbocsát testvéreinek.</a:t>
            </a:r>
          </a:p>
          <a:p>
            <a:endParaRPr lang="ro-RO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8668" y="3604228"/>
            <a:ext cx="1767993" cy="25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343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smtClean="0"/>
              <a:t>Le lehet-e győzni a mások iránti gyűlöletet, főleg ha vérrokonom?</a:t>
            </a:r>
          </a:p>
          <a:p>
            <a:pPr marL="0" indent="0">
              <a:buNone/>
            </a:pPr>
            <a:r>
              <a:rPr lang="hu-HU" dirty="0" smtClean="0"/>
              <a:t>Van-e olyan, aki sosem volt irigy a testvérére?</a:t>
            </a:r>
          </a:p>
          <a:p>
            <a:pPr marL="0" indent="0">
              <a:buNone/>
            </a:pPr>
            <a:r>
              <a:rPr lang="hu-HU" dirty="0" smtClean="0"/>
              <a:t>Hibáztatható-e a testvérem a saját sikertelenségemért?</a:t>
            </a:r>
          </a:p>
          <a:p>
            <a:pPr marL="0" indent="0">
              <a:buNone/>
            </a:pPr>
            <a:r>
              <a:rPr lang="hu-HU" dirty="0" smtClean="0"/>
              <a:t>Állt-e melléd a testvéred?</a:t>
            </a:r>
          </a:p>
          <a:p>
            <a:pPr marL="0" indent="0">
              <a:buNone/>
            </a:pPr>
            <a:r>
              <a:rPr lang="hu-HU" dirty="0" smtClean="0"/>
              <a:t>Te álltál-e mellé?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4019370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Fazetta">
  <a:themeElements>
    <a:clrScheme name="Fazet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t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</TotalTime>
  <Words>277</Words>
  <Application>Microsoft Macintosh PowerPoint</Application>
  <PresentationFormat>Custom</PresentationFormat>
  <Paragraphs>22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Fazetta</vt:lpstr>
      <vt:lpstr>Mire tanítanak a testvérviszály történetek a Bibliában?</vt:lpstr>
      <vt:lpstr>Fogadjam el a hibáimat, lépjek túl rajtuk, mint a tékozló fiú apja!</vt:lpstr>
      <vt:lpstr>Rembrandt festményei a történetről</vt:lpstr>
      <vt:lpstr>József és testvérei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Mire tanítanak a testvérviszály történetek a Bibliában?</dc:title>
  <dc:creator>Gizus</dc:creator>
  <cp:lastModifiedBy>macbook</cp:lastModifiedBy>
  <cp:revision>5</cp:revision>
  <dcterms:created xsi:type="dcterms:W3CDTF">2017-03-20T16:08:44Z</dcterms:created>
  <dcterms:modified xsi:type="dcterms:W3CDTF">2017-03-20T17:09:57Z</dcterms:modified>
</cp:coreProperties>
</file>